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 b="1"/>
            </a:lvl1pPr>
            <a:lvl2pPr>
              <a:spcBef>
                <a:spcPts val="0"/>
              </a:spcBef>
              <a:buSzPct val="100000"/>
              <a:defRPr sz="4800" b="1"/>
            </a:lvl2pPr>
            <a:lvl3pPr>
              <a:spcBef>
                <a:spcPts val="0"/>
              </a:spcBef>
              <a:buSzPct val="100000"/>
              <a:defRPr sz="4800" b="1"/>
            </a:lvl3pPr>
            <a:lvl4pPr>
              <a:spcBef>
                <a:spcPts val="0"/>
              </a:spcBef>
              <a:buSzPct val="100000"/>
              <a:defRPr sz="4800" b="1"/>
            </a:lvl4pPr>
            <a:lvl5pPr>
              <a:spcBef>
                <a:spcPts val="0"/>
              </a:spcBef>
              <a:buSzPct val="100000"/>
              <a:defRPr sz="4800" b="1"/>
            </a:lvl5pPr>
            <a:lvl6pPr>
              <a:spcBef>
                <a:spcPts val="0"/>
              </a:spcBef>
              <a:buSzPct val="100000"/>
              <a:defRPr sz="4800" b="1"/>
            </a:lvl6pPr>
            <a:lvl7pPr>
              <a:spcBef>
                <a:spcPts val="0"/>
              </a:spcBef>
              <a:buSzPct val="100000"/>
              <a:defRPr sz="4800" b="1"/>
            </a:lvl7pPr>
            <a:lvl8pPr>
              <a:spcBef>
                <a:spcPts val="0"/>
              </a:spcBef>
              <a:buSzPct val="100000"/>
              <a:defRPr sz="4800" b="1"/>
            </a:lvl8pPr>
            <a:lvl9pPr>
              <a:spcBef>
                <a:spcPts val="0"/>
              </a:spcBef>
              <a:buSzPct val="100000"/>
              <a:defRPr sz="4800" b="1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3175" y="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1916906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307306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152400" y="1307306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3226593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2614612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984250" y="2614612"/>
            <a:ext cx="1322387" cy="611981"/>
          </a:xfrm>
          <a:custGeom>
            <a:avLst/>
            <a:gdLst/>
            <a:ahLst/>
            <a:cxnLst/>
            <a:rect l="0" t="0" r="0" b="0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984250" y="45339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39243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820863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3175" y="6096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52400" y="1916906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984250" y="3226593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820863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574800" y="3320653"/>
            <a:ext cx="5486399" cy="51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Legacy of the Babylonian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Gerald Durosca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Algebra 1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june 6, 2014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babylonian number system was created by the sumerians.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This number system was used about 1800bc ago.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The babylonian mathematics is a complicated system to use.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Babylonians used base 60 to count.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babylonian num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-ber system uses the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symbols.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253525" y="1743700"/>
            <a:ext cx="4286250" cy="254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85424" y="3311725"/>
            <a:ext cx="2844399" cy="1113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Problems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74075" y="9518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                               this is 18-10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 -       =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                                                               108+45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                  3x3x2</a:t>
            </a:r>
          </a:p>
        </p:txBody>
      </p:sp>
      <p:cxnSp>
        <p:nvCxnSpPr>
          <p:cNvPr id="101" name="Shape 101"/>
          <p:cNvCxnSpPr/>
          <p:nvPr/>
        </p:nvCxnSpPr>
        <p:spPr>
          <a:xfrm flipH="1">
            <a:off x="534400" y="1436925"/>
            <a:ext cx="284999" cy="308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2" name="Shape 102"/>
          <p:cNvCxnSpPr/>
          <p:nvPr/>
        </p:nvCxnSpPr>
        <p:spPr>
          <a:xfrm>
            <a:off x="558150" y="1710050"/>
            <a:ext cx="344399" cy="249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3" name="Shape 103"/>
          <p:cNvCxnSpPr/>
          <p:nvPr/>
        </p:nvCxnSpPr>
        <p:spPr>
          <a:xfrm flipH="1">
            <a:off x="771749" y="1425050"/>
            <a:ext cx="71400" cy="237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4" name="Shape 104"/>
          <p:cNvCxnSpPr/>
          <p:nvPr/>
        </p:nvCxnSpPr>
        <p:spPr>
          <a:xfrm>
            <a:off x="783775" y="1638800"/>
            <a:ext cx="118799" cy="380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5" name="Shape 105"/>
          <p:cNvCxnSpPr/>
          <p:nvPr/>
        </p:nvCxnSpPr>
        <p:spPr>
          <a:xfrm rot="10800000">
            <a:off x="1116275" y="1900050"/>
            <a:ext cx="0" cy="142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6" name="Shape 106"/>
          <p:cNvCxnSpPr/>
          <p:nvPr/>
        </p:nvCxnSpPr>
        <p:spPr>
          <a:xfrm rot="10800000">
            <a:off x="1056925" y="1876275"/>
            <a:ext cx="83099" cy="59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7" name="Shape 107"/>
          <p:cNvCxnSpPr/>
          <p:nvPr/>
        </p:nvCxnSpPr>
        <p:spPr>
          <a:xfrm rot="10800000" flipH="1">
            <a:off x="1140025" y="1899974"/>
            <a:ext cx="83099" cy="35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8" name="Shape 108"/>
          <p:cNvCxnSpPr/>
          <p:nvPr/>
        </p:nvCxnSpPr>
        <p:spPr>
          <a:xfrm>
            <a:off x="1080650" y="1888175"/>
            <a:ext cx="1545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9" name="Shape 109"/>
          <p:cNvCxnSpPr/>
          <p:nvPr/>
        </p:nvCxnSpPr>
        <p:spPr>
          <a:xfrm rot="10800000" flipH="1">
            <a:off x="1282525" y="1876174"/>
            <a:ext cx="12000" cy="154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0" name="Shape 110"/>
          <p:cNvCxnSpPr/>
          <p:nvPr/>
        </p:nvCxnSpPr>
        <p:spPr>
          <a:xfrm rot="10800000" flipH="1">
            <a:off x="1318150" y="1864475"/>
            <a:ext cx="71400" cy="23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1" name="Shape 111"/>
          <p:cNvCxnSpPr/>
          <p:nvPr/>
        </p:nvCxnSpPr>
        <p:spPr>
          <a:xfrm rot="10800000">
            <a:off x="1258825" y="1816950"/>
            <a:ext cx="23699" cy="8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2" name="Shape 112"/>
          <p:cNvCxnSpPr/>
          <p:nvPr/>
        </p:nvCxnSpPr>
        <p:spPr>
          <a:xfrm>
            <a:off x="1270650" y="1816925"/>
            <a:ext cx="154500" cy="12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3" name="Shape 113"/>
          <p:cNvCxnSpPr/>
          <p:nvPr/>
        </p:nvCxnSpPr>
        <p:spPr>
          <a:xfrm rot="10800000">
            <a:off x="1009400" y="1733875"/>
            <a:ext cx="0" cy="106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4" name="Shape 114"/>
          <p:cNvCxnSpPr/>
          <p:nvPr/>
        </p:nvCxnSpPr>
        <p:spPr>
          <a:xfrm rot="10800000">
            <a:off x="973750" y="1662399"/>
            <a:ext cx="59399" cy="71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5" name="Shape 115"/>
          <p:cNvCxnSpPr/>
          <p:nvPr/>
        </p:nvCxnSpPr>
        <p:spPr>
          <a:xfrm rot="10800000" flipH="1">
            <a:off x="1021275" y="1650700"/>
            <a:ext cx="106799" cy="8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6" name="Shape 116"/>
          <p:cNvCxnSpPr/>
          <p:nvPr/>
        </p:nvCxnSpPr>
        <p:spPr>
          <a:xfrm flipH="1">
            <a:off x="938250" y="1650675"/>
            <a:ext cx="189899" cy="23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7" name="Shape 117"/>
          <p:cNvCxnSpPr/>
          <p:nvPr/>
        </p:nvCxnSpPr>
        <p:spPr>
          <a:xfrm rot="10800000">
            <a:off x="1187525" y="1650625"/>
            <a:ext cx="0" cy="118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8" name="Shape 118"/>
          <p:cNvCxnSpPr/>
          <p:nvPr/>
        </p:nvCxnSpPr>
        <p:spPr>
          <a:xfrm rot="10800000" flipH="1">
            <a:off x="1187525" y="1591325"/>
            <a:ext cx="95100" cy="8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9" name="Shape 119"/>
          <p:cNvCxnSpPr/>
          <p:nvPr/>
        </p:nvCxnSpPr>
        <p:spPr>
          <a:xfrm rot="10800000">
            <a:off x="1127999" y="1603024"/>
            <a:ext cx="71400" cy="71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0" name="Shape 120"/>
          <p:cNvCxnSpPr/>
          <p:nvPr/>
        </p:nvCxnSpPr>
        <p:spPr>
          <a:xfrm rot="10800000" flipH="1">
            <a:off x="1163775" y="1603049"/>
            <a:ext cx="154500" cy="12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1" name="Shape 121"/>
          <p:cNvCxnSpPr/>
          <p:nvPr/>
        </p:nvCxnSpPr>
        <p:spPr>
          <a:xfrm rot="10800000">
            <a:off x="1401300" y="1626975"/>
            <a:ext cx="0" cy="166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2" name="Shape 122"/>
          <p:cNvCxnSpPr/>
          <p:nvPr/>
        </p:nvCxnSpPr>
        <p:spPr>
          <a:xfrm rot="10800000">
            <a:off x="1318074" y="1532000"/>
            <a:ext cx="95100" cy="106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3" name="Shape 123"/>
          <p:cNvCxnSpPr/>
          <p:nvPr/>
        </p:nvCxnSpPr>
        <p:spPr>
          <a:xfrm rot="10800000" flipH="1">
            <a:off x="1425050" y="1496350"/>
            <a:ext cx="83099" cy="166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4" name="Shape 124"/>
          <p:cNvCxnSpPr/>
          <p:nvPr/>
        </p:nvCxnSpPr>
        <p:spPr>
          <a:xfrm rot="10800000" flipH="1">
            <a:off x="1365650" y="1508024"/>
            <a:ext cx="130499" cy="71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5" name="Shape 125"/>
          <p:cNvCxnSpPr/>
          <p:nvPr/>
        </p:nvCxnSpPr>
        <p:spPr>
          <a:xfrm rot="10800000" flipH="1">
            <a:off x="1341900" y="1840724"/>
            <a:ext cx="130499" cy="71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6" name="Shape 126"/>
          <p:cNvCxnSpPr/>
          <p:nvPr/>
        </p:nvCxnSpPr>
        <p:spPr>
          <a:xfrm rot="10800000" flipH="1">
            <a:off x="985650" y="1425200"/>
            <a:ext cx="23699" cy="213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7" name="Shape 127"/>
          <p:cNvCxnSpPr/>
          <p:nvPr/>
        </p:nvCxnSpPr>
        <p:spPr>
          <a:xfrm rot="10800000">
            <a:off x="926350" y="1329949"/>
            <a:ext cx="106799" cy="95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8" name="Shape 128"/>
          <p:cNvCxnSpPr/>
          <p:nvPr/>
        </p:nvCxnSpPr>
        <p:spPr>
          <a:xfrm rot="10800000" flipH="1">
            <a:off x="1033150" y="1306250"/>
            <a:ext cx="130499" cy="118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9" name="Shape 129"/>
          <p:cNvCxnSpPr/>
          <p:nvPr/>
        </p:nvCxnSpPr>
        <p:spPr>
          <a:xfrm rot="10800000" flipH="1">
            <a:off x="950025" y="1294324"/>
            <a:ext cx="249299" cy="35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0" name="Shape 130"/>
          <p:cNvCxnSpPr/>
          <p:nvPr/>
        </p:nvCxnSpPr>
        <p:spPr>
          <a:xfrm rot="10800000" flipH="1">
            <a:off x="1223150" y="1401450"/>
            <a:ext cx="12000" cy="213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1" name="Shape 131"/>
          <p:cNvCxnSpPr/>
          <p:nvPr/>
        </p:nvCxnSpPr>
        <p:spPr>
          <a:xfrm rot="10800000">
            <a:off x="1187500" y="1353649"/>
            <a:ext cx="59399" cy="71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2" name="Shape 132"/>
          <p:cNvCxnSpPr/>
          <p:nvPr/>
        </p:nvCxnSpPr>
        <p:spPr>
          <a:xfrm rot="10800000" flipH="1">
            <a:off x="1282525" y="1318300"/>
            <a:ext cx="130499" cy="130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3" name="Shape 133"/>
          <p:cNvCxnSpPr/>
          <p:nvPr/>
        </p:nvCxnSpPr>
        <p:spPr>
          <a:xfrm rot="10800000" flipH="1">
            <a:off x="1223150" y="1329949"/>
            <a:ext cx="189899" cy="35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4" name="Shape 134"/>
          <p:cNvCxnSpPr/>
          <p:nvPr/>
        </p:nvCxnSpPr>
        <p:spPr>
          <a:xfrm rot="10800000" flipH="1">
            <a:off x="1531925" y="1282525"/>
            <a:ext cx="12000" cy="201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5" name="Shape 135"/>
          <p:cNvCxnSpPr/>
          <p:nvPr/>
        </p:nvCxnSpPr>
        <p:spPr>
          <a:xfrm rot="10800000" flipH="1">
            <a:off x="1579425" y="1187600"/>
            <a:ext cx="130499" cy="106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6" name="Shape 136"/>
          <p:cNvCxnSpPr/>
          <p:nvPr/>
        </p:nvCxnSpPr>
        <p:spPr>
          <a:xfrm rot="10800000">
            <a:off x="1424924" y="1151900"/>
            <a:ext cx="154500" cy="142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7" name="Shape 137"/>
          <p:cNvCxnSpPr/>
          <p:nvPr/>
        </p:nvCxnSpPr>
        <p:spPr>
          <a:xfrm>
            <a:off x="1436925" y="1163775"/>
            <a:ext cx="308699" cy="23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8" name="Shape 138"/>
          <p:cNvCxnSpPr/>
          <p:nvPr/>
        </p:nvCxnSpPr>
        <p:spPr>
          <a:xfrm flipH="1">
            <a:off x="2078100" y="1436925"/>
            <a:ext cx="237599" cy="41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9" name="Shape 139"/>
          <p:cNvCxnSpPr/>
          <p:nvPr/>
        </p:nvCxnSpPr>
        <p:spPr>
          <a:xfrm>
            <a:off x="2113800" y="1840675"/>
            <a:ext cx="439500" cy="201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0" name="Shape 140"/>
          <p:cNvCxnSpPr/>
          <p:nvPr/>
        </p:nvCxnSpPr>
        <p:spPr>
          <a:xfrm flipH="1">
            <a:off x="2327449" y="1436925"/>
            <a:ext cx="12000" cy="237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1" name="Shape 141"/>
          <p:cNvCxnSpPr/>
          <p:nvPr/>
        </p:nvCxnSpPr>
        <p:spPr>
          <a:xfrm>
            <a:off x="2339450" y="1662550"/>
            <a:ext cx="201899" cy="380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2" name="Shape 142"/>
          <p:cNvCxnSpPr/>
          <p:nvPr/>
        </p:nvCxnSpPr>
        <p:spPr>
          <a:xfrm rot="10800000">
            <a:off x="3087575" y="1840725"/>
            <a:ext cx="0" cy="166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3" name="Shape 143"/>
          <p:cNvCxnSpPr/>
          <p:nvPr/>
        </p:nvCxnSpPr>
        <p:spPr>
          <a:xfrm rot="10800000">
            <a:off x="2945075" y="1781199"/>
            <a:ext cx="142499" cy="95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4" name="Shape 144"/>
          <p:cNvCxnSpPr/>
          <p:nvPr/>
        </p:nvCxnSpPr>
        <p:spPr>
          <a:xfrm rot="10800000" flipH="1">
            <a:off x="3099450" y="1745750"/>
            <a:ext cx="83099" cy="106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5" name="Shape 145"/>
          <p:cNvCxnSpPr/>
          <p:nvPr/>
        </p:nvCxnSpPr>
        <p:spPr>
          <a:xfrm rot="10800000" flipH="1">
            <a:off x="2956950" y="1757424"/>
            <a:ext cx="225599" cy="12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6" name="Shape 146"/>
          <p:cNvCxnSpPr/>
          <p:nvPr/>
        </p:nvCxnSpPr>
        <p:spPr>
          <a:xfrm rot="10800000">
            <a:off x="3443724" y="1769525"/>
            <a:ext cx="12000" cy="189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7" name="Shape 147"/>
          <p:cNvCxnSpPr/>
          <p:nvPr/>
        </p:nvCxnSpPr>
        <p:spPr>
          <a:xfrm rot="10800000">
            <a:off x="3277525" y="1686250"/>
            <a:ext cx="178199" cy="118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8" name="Shape 148"/>
          <p:cNvCxnSpPr/>
          <p:nvPr/>
        </p:nvCxnSpPr>
        <p:spPr>
          <a:xfrm rot="10800000" flipH="1">
            <a:off x="3455725" y="1650675"/>
            <a:ext cx="130499" cy="142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9" name="Shape 149"/>
          <p:cNvCxnSpPr/>
          <p:nvPr/>
        </p:nvCxnSpPr>
        <p:spPr>
          <a:xfrm rot="10800000" flipH="1">
            <a:off x="3301350" y="1615175"/>
            <a:ext cx="261299" cy="130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0" name="Shape 150"/>
          <p:cNvCxnSpPr/>
          <p:nvPr/>
        </p:nvCxnSpPr>
        <p:spPr>
          <a:xfrm rot="10800000">
            <a:off x="3241975" y="1496400"/>
            <a:ext cx="0" cy="189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1" name="Shape 151"/>
          <p:cNvCxnSpPr/>
          <p:nvPr/>
        </p:nvCxnSpPr>
        <p:spPr>
          <a:xfrm rot="10800000">
            <a:off x="3052025" y="1413300"/>
            <a:ext cx="166199" cy="130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2" name="Shape 152"/>
          <p:cNvCxnSpPr/>
          <p:nvPr/>
        </p:nvCxnSpPr>
        <p:spPr>
          <a:xfrm rot="10800000" flipH="1">
            <a:off x="3241975" y="1365675"/>
            <a:ext cx="142499" cy="142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3" name="Shape 153"/>
          <p:cNvCxnSpPr/>
          <p:nvPr/>
        </p:nvCxnSpPr>
        <p:spPr>
          <a:xfrm rot="10800000" flipH="1">
            <a:off x="3099450" y="1353775"/>
            <a:ext cx="273299" cy="59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4" name="Shape 154"/>
          <p:cNvCxnSpPr/>
          <p:nvPr/>
        </p:nvCxnSpPr>
        <p:spPr>
          <a:xfrm rot="10800000">
            <a:off x="3028200" y="1555600"/>
            <a:ext cx="0" cy="178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5" name="Shape 155"/>
          <p:cNvCxnSpPr/>
          <p:nvPr/>
        </p:nvCxnSpPr>
        <p:spPr>
          <a:xfrm rot="10800000">
            <a:off x="2897700" y="1460625"/>
            <a:ext cx="130499" cy="118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6" name="Shape 156"/>
          <p:cNvCxnSpPr/>
          <p:nvPr/>
        </p:nvCxnSpPr>
        <p:spPr>
          <a:xfrm rot="10800000" flipH="1">
            <a:off x="3016325" y="1401300"/>
            <a:ext cx="83099" cy="142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7" name="Shape 157"/>
          <p:cNvCxnSpPr/>
          <p:nvPr/>
        </p:nvCxnSpPr>
        <p:spPr>
          <a:xfrm rot="10800000" flipH="1">
            <a:off x="2909450" y="1389500"/>
            <a:ext cx="201899" cy="106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8" name="Shape 158"/>
          <p:cNvCxnSpPr/>
          <p:nvPr/>
        </p:nvCxnSpPr>
        <p:spPr>
          <a:xfrm rot="10800000">
            <a:off x="3467600" y="1472475"/>
            <a:ext cx="0" cy="178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9" name="Shape 159"/>
          <p:cNvCxnSpPr/>
          <p:nvPr/>
        </p:nvCxnSpPr>
        <p:spPr>
          <a:xfrm rot="10800000" flipH="1">
            <a:off x="3479475" y="1413250"/>
            <a:ext cx="166199" cy="106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0" name="Shape 160"/>
          <p:cNvCxnSpPr/>
          <p:nvPr/>
        </p:nvCxnSpPr>
        <p:spPr>
          <a:xfrm rot="10800000">
            <a:off x="3372474" y="1401425"/>
            <a:ext cx="154500" cy="130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1" name="Shape 161"/>
          <p:cNvCxnSpPr/>
          <p:nvPr/>
        </p:nvCxnSpPr>
        <p:spPr>
          <a:xfrm>
            <a:off x="3396350" y="1389425"/>
            <a:ext cx="284999" cy="12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2" name="Shape 162"/>
          <p:cNvCxnSpPr/>
          <p:nvPr/>
        </p:nvCxnSpPr>
        <p:spPr>
          <a:xfrm rot="10800000">
            <a:off x="3526849" y="1175750"/>
            <a:ext cx="12000" cy="189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3" name="Shape 163"/>
          <p:cNvCxnSpPr/>
          <p:nvPr/>
        </p:nvCxnSpPr>
        <p:spPr>
          <a:xfrm rot="10800000" flipH="1">
            <a:off x="3550725" y="1116250"/>
            <a:ext cx="130499" cy="59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4" name="Shape 164"/>
          <p:cNvCxnSpPr/>
          <p:nvPr/>
        </p:nvCxnSpPr>
        <p:spPr>
          <a:xfrm rot="10800000">
            <a:off x="3408350" y="1128250"/>
            <a:ext cx="130499" cy="47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5" name="Shape 165"/>
          <p:cNvCxnSpPr/>
          <p:nvPr/>
        </p:nvCxnSpPr>
        <p:spPr>
          <a:xfrm rot="10800000" flipH="1">
            <a:off x="3443850" y="1104450"/>
            <a:ext cx="261299" cy="23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6" name="Shape 166"/>
          <p:cNvCxnSpPr/>
          <p:nvPr/>
        </p:nvCxnSpPr>
        <p:spPr>
          <a:xfrm rot="10800000">
            <a:off x="3241849" y="1234924"/>
            <a:ext cx="12000" cy="154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7" name="Shape 167"/>
          <p:cNvCxnSpPr/>
          <p:nvPr/>
        </p:nvCxnSpPr>
        <p:spPr>
          <a:xfrm rot="10800000">
            <a:off x="3087650" y="1151799"/>
            <a:ext cx="166199" cy="95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8" name="Shape 168"/>
          <p:cNvCxnSpPr/>
          <p:nvPr/>
        </p:nvCxnSpPr>
        <p:spPr>
          <a:xfrm rot="10800000" flipH="1">
            <a:off x="3265725" y="1116400"/>
            <a:ext cx="106799" cy="130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9" name="Shape 169"/>
          <p:cNvCxnSpPr/>
          <p:nvPr/>
        </p:nvCxnSpPr>
        <p:spPr>
          <a:xfrm rot="10800000" flipH="1">
            <a:off x="3123200" y="1104500"/>
            <a:ext cx="261299" cy="47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0" name="Shape 170"/>
          <p:cNvCxnSpPr/>
          <p:nvPr/>
        </p:nvCxnSpPr>
        <p:spPr>
          <a:xfrm rot="10800000">
            <a:off x="2956824" y="1199400"/>
            <a:ext cx="12000" cy="201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1" name="Shape 171"/>
          <p:cNvCxnSpPr/>
          <p:nvPr/>
        </p:nvCxnSpPr>
        <p:spPr>
          <a:xfrm rot="10800000">
            <a:off x="2814500" y="1139924"/>
            <a:ext cx="166199" cy="95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2" name="Shape 172"/>
          <p:cNvCxnSpPr/>
          <p:nvPr/>
        </p:nvCxnSpPr>
        <p:spPr>
          <a:xfrm rot="10800000" flipH="1">
            <a:off x="2980700" y="1116350"/>
            <a:ext cx="83099" cy="106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3" name="Shape 173"/>
          <p:cNvCxnSpPr/>
          <p:nvPr/>
        </p:nvCxnSpPr>
        <p:spPr>
          <a:xfrm>
            <a:off x="2826325" y="1116275"/>
            <a:ext cx="237599" cy="12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4" name="Shape 174"/>
          <p:cNvCxnSpPr/>
          <p:nvPr/>
        </p:nvCxnSpPr>
        <p:spPr>
          <a:xfrm flipH="1">
            <a:off x="641250" y="2565075"/>
            <a:ext cx="201899" cy="403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5" name="Shape 175"/>
          <p:cNvCxnSpPr/>
          <p:nvPr/>
        </p:nvCxnSpPr>
        <p:spPr>
          <a:xfrm>
            <a:off x="653150" y="2968825"/>
            <a:ext cx="296999" cy="166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6" name="Shape 176"/>
          <p:cNvCxnSpPr/>
          <p:nvPr/>
        </p:nvCxnSpPr>
        <p:spPr>
          <a:xfrm flipH="1">
            <a:off x="831199" y="2588825"/>
            <a:ext cx="35700" cy="237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7" name="Shape 177"/>
          <p:cNvCxnSpPr/>
          <p:nvPr/>
        </p:nvCxnSpPr>
        <p:spPr>
          <a:xfrm>
            <a:off x="831275" y="2802575"/>
            <a:ext cx="130499" cy="320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8" name="Shape 178"/>
          <p:cNvCxnSpPr/>
          <p:nvPr/>
        </p:nvCxnSpPr>
        <p:spPr>
          <a:xfrm flipH="1">
            <a:off x="1151875" y="2553200"/>
            <a:ext cx="201899" cy="308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9" name="Shape 179"/>
          <p:cNvCxnSpPr/>
          <p:nvPr/>
        </p:nvCxnSpPr>
        <p:spPr>
          <a:xfrm>
            <a:off x="1140025" y="2861950"/>
            <a:ext cx="225599" cy="261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0" name="Shape 180"/>
          <p:cNvCxnSpPr/>
          <p:nvPr/>
        </p:nvCxnSpPr>
        <p:spPr>
          <a:xfrm rot="10800000">
            <a:off x="1353649" y="2862100"/>
            <a:ext cx="12000" cy="213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1" name="Shape 181"/>
          <p:cNvCxnSpPr/>
          <p:nvPr/>
        </p:nvCxnSpPr>
        <p:spPr>
          <a:xfrm rot="10800000">
            <a:off x="1353850" y="2553175"/>
            <a:ext cx="23699" cy="344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2" name="Shape 182"/>
          <p:cNvCxnSpPr/>
          <p:nvPr/>
        </p:nvCxnSpPr>
        <p:spPr>
          <a:xfrm flipH="1">
            <a:off x="1603100" y="2517575"/>
            <a:ext cx="178199" cy="272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3" name="Shape 183"/>
          <p:cNvCxnSpPr/>
          <p:nvPr/>
        </p:nvCxnSpPr>
        <p:spPr>
          <a:xfrm>
            <a:off x="1626925" y="2802575"/>
            <a:ext cx="118799" cy="237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4" name="Shape 184"/>
          <p:cNvCxnSpPr/>
          <p:nvPr/>
        </p:nvCxnSpPr>
        <p:spPr>
          <a:xfrm flipH="1">
            <a:off x="1745599" y="2553200"/>
            <a:ext cx="35700" cy="189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5" name="Shape 185"/>
          <p:cNvCxnSpPr/>
          <p:nvPr/>
        </p:nvCxnSpPr>
        <p:spPr>
          <a:xfrm flipH="1">
            <a:off x="1757424" y="2719450"/>
            <a:ext cx="12000" cy="308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6" name="Shape 186"/>
          <p:cNvCxnSpPr/>
          <p:nvPr/>
        </p:nvCxnSpPr>
        <p:spPr>
          <a:xfrm flipH="1">
            <a:off x="1935800" y="2553200"/>
            <a:ext cx="272999" cy="261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7" name="Shape 187"/>
          <p:cNvCxnSpPr/>
          <p:nvPr/>
        </p:nvCxnSpPr>
        <p:spPr>
          <a:xfrm>
            <a:off x="1947550" y="2790700"/>
            <a:ext cx="225599" cy="225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8" name="Shape 188"/>
          <p:cNvCxnSpPr/>
          <p:nvPr/>
        </p:nvCxnSpPr>
        <p:spPr>
          <a:xfrm flipH="1">
            <a:off x="2149324" y="2565075"/>
            <a:ext cx="95100" cy="189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9" name="Shape 189"/>
          <p:cNvCxnSpPr/>
          <p:nvPr/>
        </p:nvCxnSpPr>
        <p:spPr>
          <a:xfrm>
            <a:off x="2161300" y="2743200"/>
            <a:ext cx="0" cy="213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0" name="Shape 190"/>
          <p:cNvCxnSpPr/>
          <p:nvPr/>
        </p:nvCxnSpPr>
        <p:spPr>
          <a:xfrm flipH="1">
            <a:off x="2398950" y="2588825"/>
            <a:ext cx="272999" cy="201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1" name="Shape 191"/>
          <p:cNvCxnSpPr/>
          <p:nvPr/>
        </p:nvCxnSpPr>
        <p:spPr>
          <a:xfrm>
            <a:off x="2410700" y="2802575"/>
            <a:ext cx="189899" cy="261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2" name="Shape 192"/>
          <p:cNvCxnSpPr/>
          <p:nvPr/>
        </p:nvCxnSpPr>
        <p:spPr>
          <a:xfrm rot="10800000">
            <a:off x="2576874" y="2814350"/>
            <a:ext cx="35700" cy="237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3" name="Shape 193"/>
          <p:cNvCxnSpPr/>
          <p:nvPr/>
        </p:nvCxnSpPr>
        <p:spPr>
          <a:xfrm rot="10800000" flipH="1">
            <a:off x="2576950" y="2565200"/>
            <a:ext cx="106799" cy="272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4" name="Shape 194"/>
          <p:cNvCxnSpPr/>
          <p:nvPr/>
        </p:nvCxnSpPr>
        <p:spPr>
          <a:xfrm flipH="1">
            <a:off x="2838100" y="2517575"/>
            <a:ext cx="237599" cy="272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5" name="Shape 195"/>
          <p:cNvCxnSpPr/>
          <p:nvPr/>
        </p:nvCxnSpPr>
        <p:spPr>
          <a:xfrm>
            <a:off x="2873825" y="2790700"/>
            <a:ext cx="284999" cy="284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6" name="Shape 196"/>
          <p:cNvCxnSpPr/>
          <p:nvPr/>
        </p:nvCxnSpPr>
        <p:spPr>
          <a:xfrm rot="10800000">
            <a:off x="3040150" y="2755175"/>
            <a:ext cx="106799" cy="332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7" name="Shape 197"/>
          <p:cNvCxnSpPr/>
          <p:nvPr/>
        </p:nvCxnSpPr>
        <p:spPr>
          <a:xfrm rot="10800000">
            <a:off x="3075700" y="2505825"/>
            <a:ext cx="0" cy="272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8" name="Shape 198"/>
          <p:cNvCxnSpPr/>
          <p:nvPr/>
        </p:nvCxnSpPr>
        <p:spPr>
          <a:xfrm flipH="1">
            <a:off x="3372675" y="2529450"/>
            <a:ext cx="249299" cy="201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9" name="Shape 199"/>
          <p:cNvCxnSpPr/>
          <p:nvPr/>
        </p:nvCxnSpPr>
        <p:spPr>
          <a:xfrm>
            <a:off x="3396350" y="2743200"/>
            <a:ext cx="296999" cy="249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0" name="Shape 200"/>
          <p:cNvCxnSpPr/>
          <p:nvPr/>
        </p:nvCxnSpPr>
        <p:spPr>
          <a:xfrm rot="10800000">
            <a:off x="3574475" y="2754975"/>
            <a:ext cx="142499" cy="237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1" name="Shape 201"/>
          <p:cNvCxnSpPr/>
          <p:nvPr/>
        </p:nvCxnSpPr>
        <p:spPr>
          <a:xfrm rot="10800000">
            <a:off x="3609974" y="2529575"/>
            <a:ext cx="12000" cy="272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2" name="Shape 202"/>
          <p:cNvCxnSpPr/>
          <p:nvPr/>
        </p:nvCxnSpPr>
        <p:spPr>
          <a:xfrm rot="10800000">
            <a:off x="3894950" y="2695650"/>
            <a:ext cx="273299" cy="261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3" name="Shape 203"/>
          <p:cNvCxnSpPr/>
          <p:nvPr/>
        </p:nvCxnSpPr>
        <p:spPr>
          <a:xfrm rot="10800000" flipH="1">
            <a:off x="3930725" y="2398875"/>
            <a:ext cx="308699" cy="308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4" name="Shape 204"/>
          <p:cNvCxnSpPr/>
          <p:nvPr/>
        </p:nvCxnSpPr>
        <p:spPr>
          <a:xfrm rot="10800000">
            <a:off x="4144424" y="2719425"/>
            <a:ext cx="35700" cy="201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5" name="Shape 205"/>
          <p:cNvCxnSpPr/>
          <p:nvPr/>
        </p:nvCxnSpPr>
        <p:spPr>
          <a:xfrm rot="10800000" flipH="1">
            <a:off x="4180125" y="2398750"/>
            <a:ext cx="59399" cy="320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6" name="Shape 206"/>
          <p:cNvCxnSpPr/>
          <p:nvPr/>
        </p:nvCxnSpPr>
        <p:spPr>
          <a:xfrm flipH="1">
            <a:off x="4453350" y="2505700"/>
            <a:ext cx="332399" cy="237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7" name="Shape 207"/>
          <p:cNvCxnSpPr/>
          <p:nvPr/>
        </p:nvCxnSpPr>
        <p:spPr>
          <a:xfrm>
            <a:off x="4488875" y="2743200"/>
            <a:ext cx="380099" cy="29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8" name="Shape 208"/>
          <p:cNvCxnSpPr/>
          <p:nvPr/>
        </p:nvCxnSpPr>
        <p:spPr>
          <a:xfrm rot="10800000">
            <a:off x="4750175" y="2719500"/>
            <a:ext cx="166199" cy="308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9" name="Shape 209"/>
          <p:cNvCxnSpPr/>
          <p:nvPr/>
        </p:nvCxnSpPr>
        <p:spPr>
          <a:xfrm rot="10800000" flipH="1">
            <a:off x="4750125" y="2517600"/>
            <a:ext cx="59399" cy="225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10" name="Shape 210"/>
          <p:cNvCxnSpPr/>
          <p:nvPr/>
        </p:nvCxnSpPr>
        <p:spPr>
          <a:xfrm flipH="1">
            <a:off x="5142175" y="2327575"/>
            <a:ext cx="356099" cy="272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11" name="Shape 211"/>
          <p:cNvCxnSpPr/>
          <p:nvPr/>
        </p:nvCxnSpPr>
        <p:spPr>
          <a:xfrm>
            <a:off x="5165775" y="2576950"/>
            <a:ext cx="439500" cy="380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12" name="Shape 212"/>
          <p:cNvCxnSpPr/>
          <p:nvPr/>
        </p:nvCxnSpPr>
        <p:spPr>
          <a:xfrm flipH="1">
            <a:off x="5462750" y="2303825"/>
            <a:ext cx="47399" cy="237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13" name="Shape 213"/>
          <p:cNvCxnSpPr/>
          <p:nvPr/>
        </p:nvCxnSpPr>
        <p:spPr>
          <a:xfrm>
            <a:off x="5486400" y="2505700"/>
            <a:ext cx="106799" cy="474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14" name="Shape 214"/>
          <p:cNvCxnSpPr/>
          <p:nvPr/>
        </p:nvCxnSpPr>
        <p:spPr>
          <a:xfrm flipH="1">
            <a:off x="5771350" y="2363200"/>
            <a:ext cx="320699" cy="237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15" name="Shape 215"/>
          <p:cNvCxnSpPr/>
          <p:nvPr/>
        </p:nvCxnSpPr>
        <p:spPr>
          <a:xfrm>
            <a:off x="5807025" y="2648200"/>
            <a:ext cx="391800" cy="213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16" name="Shape 216"/>
          <p:cNvCxnSpPr/>
          <p:nvPr/>
        </p:nvCxnSpPr>
        <p:spPr>
          <a:xfrm flipH="1">
            <a:off x="5985250" y="2375075"/>
            <a:ext cx="106799" cy="189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17" name="Shape 217"/>
          <p:cNvCxnSpPr/>
          <p:nvPr/>
        </p:nvCxnSpPr>
        <p:spPr>
          <a:xfrm>
            <a:off x="6008925" y="2565075"/>
            <a:ext cx="178199" cy="29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18" name="Shape 218"/>
          <p:cNvCxnSpPr/>
          <p:nvPr/>
        </p:nvCxnSpPr>
        <p:spPr>
          <a:xfrm flipH="1">
            <a:off x="6246525" y="2351325"/>
            <a:ext cx="332399" cy="213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19" name="Shape 219"/>
          <p:cNvCxnSpPr/>
          <p:nvPr/>
        </p:nvCxnSpPr>
        <p:spPr>
          <a:xfrm>
            <a:off x="6293925" y="2553200"/>
            <a:ext cx="344399" cy="272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20" name="Shape 220"/>
          <p:cNvCxnSpPr/>
          <p:nvPr/>
        </p:nvCxnSpPr>
        <p:spPr>
          <a:xfrm rot="10800000">
            <a:off x="6507800" y="2565100"/>
            <a:ext cx="130499" cy="225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21" name="Shape 221"/>
          <p:cNvCxnSpPr/>
          <p:nvPr/>
        </p:nvCxnSpPr>
        <p:spPr>
          <a:xfrm rot="10800000" flipH="1">
            <a:off x="6519550" y="2363100"/>
            <a:ext cx="83099" cy="237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22" name="Shape 222"/>
          <p:cNvCxnSpPr/>
          <p:nvPr/>
        </p:nvCxnSpPr>
        <p:spPr>
          <a:xfrm flipH="1">
            <a:off x="6638150" y="2386950"/>
            <a:ext cx="273299" cy="166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23" name="Shape 223"/>
          <p:cNvCxnSpPr/>
          <p:nvPr/>
        </p:nvCxnSpPr>
        <p:spPr>
          <a:xfrm>
            <a:off x="6662050" y="2541325"/>
            <a:ext cx="213899" cy="225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24" name="Shape 224"/>
          <p:cNvCxnSpPr/>
          <p:nvPr/>
        </p:nvCxnSpPr>
        <p:spPr>
          <a:xfrm rot="10800000">
            <a:off x="6864000" y="2553175"/>
            <a:ext cx="23699" cy="201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25" name="Shape 225"/>
          <p:cNvCxnSpPr/>
          <p:nvPr/>
        </p:nvCxnSpPr>
        <p:spPr>
          <a:xfrm rot="10800000" flipH="1">
            <a:off x="6863950" y="2363350"/>
            <a:ext cx="83099" cy="213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26" name="Shape 226"/>
          <p:cNvCxnSpPr/>
          <p:nvPr/>
        </p:nvCxnSpPr>
        <p:spPr>
          <a:xfrm rot="10800000">
            <a:off x="6958975" y="2588800"/>
            <a:ext cx="225599" cy="201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27" name="Shape 227"/>
          <p:cNvCxnSpPr/>
          <p:nvPr/>
        </p:nvCxnSpPr>
        <p:spPr>
          <a:xfrm rot="10800000" flipH="1">
            <a:off x="6982700" y="2375150"/>
            <a:ext cx="213599" cy="249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28" name="Shape 228"/>
          <p:cNvCxnSpPr/>
          <p:nvPr/>
        </p:nvCxnSpPr>
        <p:spPr>
          <a:xfrm rot="10800000">
            <a:off x="7160699" y="2600574"/>
            <a:ext cx="12000" cy="154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29" name="Shape 229"/>
          <p:cNvCxnSpPr/>
          <p:nvPr/>
        </p:nvCxnSpPr>
        <p:spPr>
          <a:xfrm rot="10800000" flipH="1">
            <a:off x="7160825" y="2339500"/>
            <a:ext cx="83099" cy="308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0" name="Shape 230"/>
          <p:cNvCxnSpPr/>
          <p:nvPr/>
        </p:nvCxnSpPr>
        <p:spPr>
          <a:xfrm rot="10800000">
            <a:off x="7374500" y="2541300"/>
            <a:ext cx="178199" cy="201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1" name="Shape 231"/>
          <p:cNvCxnSpPr/>
          <p:nvPr/>
        </p:nvCxnSpPr>
        <p:spPr>
          <a:xfrm rot="10800000" flipH="1">
            <a:off x="7398325" y="2315725"/>
            <a:ext cx="213599" cy="225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2" name="Shape 232"/>
          <p:cNvCxnSpPr/>
          <p:nvPr/>
        </p:nvCxnSpPr>
        <p:spPr>
          <a:xfrm rot="10800000">
            <a:off x="7552750" y="2553074"/>
            <a:ext cx="23699" cy="154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3" name="Shape 233"/>
          <p:cNvCxnSpPr/>
          <p:nvPr/>
        </p:nvCxnSpPr>
        <p:spPr>
          <a:xfrm rot="10800000" flipH="1">
            <a:off x="7564575" y="2303950"/>
            <a:ext cx="83099" cy="272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4" name="Shape 234"/>
          <p:cNvCxnSpPr/>
          <p:nvPr/>
        </p:nvCxnSpPr>
        <p:spPr>
          <a:xfrm rot="10800000">
            <a:off x="7825724" y="2482075"/>
            <a:ext cx="12000" cy="272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5" name="Shape 235"/>
          <p:cNvCxnSpPr/>
          <p:nvPr/>
        </p:nvCxnSpPr>
        <p:spPr>
          <a:xfrm rot="10800000">
            <a:off x="7719050" y="2434475"/>
            <a:ext cx="106799" cy="8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6" name="Shape 236"/>
          <p:cNvCxnSpPr/>
          <p:nvPr/>
        </p:nvCxnSpPr>
        <p:spPr>
          <a:xfrm rot="10800000" flipH="1">
            <a:off x="7849600" y="2410650"/>
            <a:ext cx="118799" cy="118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7" name="Shape 237"/>
          <p:cNvCxnSpPr/>
          <p:nvPr/>
        </p:nvCxnSpPr>
        <p:spPr>
          <a:xfrm>
            <a:off x="7742700" y="2422575"/>
            <a:ext cx="2492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8" name="Shape 238"/>
          <p:cNvCxnSpPr/>
          <p:nvPr/>
        </p:nvCxnSpPr>
        <p:spPr>
          <a:xfrm rot="10800000">
            <a:off x="8075099" y="2505600"/>
            <a:ext cx="12000" cy="237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9" name="Shape 239"/>
          <p:cNvCxnSpPr/>
          <p:nvPr/>
        </p:nvCxnSpPr>
        <p:spPr>
          <a:xfrm rot="10800000">
            <a:off x="7980175" y="2434525"/>
            <a:ext cx="118799" cy="106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40" name="Shape 240"/>
          <p:cNvCxnSpPr/>
          <p:nvPr/>
        </p:nvCxnSpPr>
        <p:spPr>
          <a:xfrm rot="10800000" flipH="1">
            <a:off x="8098975" y="2386950"/>
            <a:ext cx="71400" cy="142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41" name="Shape 241"/>
          <p:cNvCxnSpPr/>
          <p:nvPr/>
        </p:nvCxnSpPr>
        <p:spPr>
          <a:xfrm>
            <a:off x="8039600" y="2422575"/>
            <a:ext cx="71400" cy="12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42" name="Shape 242"/>
          <p:cNvCxnSpPr/>
          <p:nvPr/>
        </p:nvCxnSpPr>
        <p:spPr>
          <a:xfrm rot="10800000" flipH="1">
            <a:off x="8027725" y="2410574"/>
            <a:ext cx="142499" cy="12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43" name="Shape 243"/>
          <p:cNvCxnSpPr/>
          <p:nvPr/>
        </p:nvCxnSpPr>
        <p:spPr>
          <a:xfrm rot="10800000">
            <a:off x="8348350" y="2517675"/>
            <a:ext cx="0" cy="189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44" name="Shape 244"/>
          <p:cNvCxnSpPr/>
          <p:nvPr/>
        </p:nvCxnSpPr>
        <p:spPr>
          <a:xfrm rot="10800000" flipH="1">
            <a:off x="8383975" y="2410574"/>
            <a:ext cx="154500" cy="154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8277175" y="2387000"/>
            <a:ext cx="106799" cy="166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8324600" y="2398875"/>
            <a:ext cx="225599" cy="23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47" name="Shape 247"/>
          <p:cNvCxnSpPr/>
          <p:nvPr/>
        </p:nvCxnSpPr>
        <p:spPr>
          <a:xfrm flipH="1">
            <a:off x="677024" y="3681350"/>
            <a:ext cx="415500" cy="332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48" name="Shape 248"/>
          <p:cNvCxnSpPr/>
          <p:nvPr/>
        </p:nvCxnSpPr>
        <p:spPr>
          <a:xfrm>
            <a:off x="736275" y="4037600"/>
            <a:ext cx="498899" cy="284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49" name="Shape 249"/>
          <p:cNvCxnSpPr/>
          <p:nvPr/>
        </p:nvCxnSpPr>
        <p:spPr>
          <a:xfrm rot="10800000">
            <a:off x="997550" y="3954600"/>
            <a:ext cx="225599" cy="332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50" name="Shape 250"/>
          <p:cNvCxnSpPr/>
          <p:nvPr/>
        </p:nvCxnSpPr>
        <p:spPr>
          <a:xfrm rot="10800000" flipH="1">
            <a:off x="1021275" y="3693350"/>
            <a:ext cx="95100" cy="272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51" name="Shape 251"/>
          <p:cNvCxnSpPr/>
          <p:nvPr/>
        </p:nvCxnSpPr>
        <p:spPr>
          <a:xfrm rot="10800000">
            <a:off x="1436925" y="4025750"/>
            <a:ext cx="0" cy="284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330175" y="3930850"/>
            <a:ext cx="130499" cy="130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53" name="Shape 253"/>
          <p:cNvCxnSpPr/>
          <p:nvPr/>
        </p:nvCxnSpPr>
        <p:spPr>
          <a:xfrm rot="10800000" flipH="1">
            <a:off x="1472550" y="3918925"/>
            <a:ext cx="130499" cy="106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54" name="Shape 254"/>
          <p:cNvCxnSpPr/>
          <p:nvPr/>
        </p:nvCxnSpPr>
        <p:spPr>
          <a:xfrm rot="10800000" flipH="1">
            <a:off x="1341900" y="3895075"/>
            <a:ext cx="284999" cy="59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55" name="Shape 255"/>
          <p:cNvCxnSpPr/>
          <p:nvPr/>
        </p:nvCxnSpPr>
        <p:spPr>
          <a:xfrm rot="10800000">
            <a:off x="1805050" y="4085200"/>
            <a:ext cx="0" cy="249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56" name="Shape 256"/>
          <p:cNvCxnSpPr/>
          <p:nvPr/>
        </p:nvCxnSpPr>
        <p:spPr>
          <a:xfrm rot="10800000">
            <a:off x="1638850" y="3978250"/>
            <a:ext cx="166199" cy="142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57" name="Shape 257"/>
          <p:cNvCxnSpPr/>
          <p:nvPr/>
        </p:nvCxnSpPr>
        <p:spPr>
          <a:xfrm rot="10800000" flipH="1">
            <a:off x="1816925" y="3990250"/>
            <a:ext cx="154500" cy="130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58" name="Shape 258"/>
          <p:cNvCxnSpPr/>
          <p:nvPr/>
        </p:nvCxnSpPr>
        <p:spPr>
          <a:xfrm>
            <a:off x="1662550" y="3990100"/>
            <a:ext cx="3086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59" name="Shape 259"/>
          <p:cNvCxnSpPr/>
          <p:nvPr/>
        </p:nvCxnSpPr>
        <p:spPr>
          <a:xfrm rot="10800000">
            <a:off x="2184924" y="4001975"/>
            <a:ext cx="12000" cy="344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60" name="Shape 260"/>
          <p:cNvCxnSpPr/>
          <p:nvPr/>
        </p:nvCxnSpPr>
        <p:spPr>
          <a:xfrm rot="10800000">
            <a:off x="2042550" y="3871224"/>
            <a:ext cx="142499" cy="154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61" name="Shape 261"/>
          <p:cNvCxnSpPr/>
          <p:nvPr/>
        </p:nvCxnSpPr>
        <p:spPr>
          <a:xfrm rot="10800000" flipH="1">
            <a:off x="2185050" y="3895225"/>
            <a:ext cx="142499" cy="130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62" name="Shape 262"/>
          <p:cNvCxnSpPr/>
          <p:nvPr/>
        </p:nvCxnSpPr>
        <p:spPr>
          <a:xfrm>
            <a:off x="2066300" y="3847600"/>
            <a:ext cx="273299" cy="47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63" name="Shape 263"/>
          <p:cNvCxnSpPr/>
          <p:nvPr/>
        </p:nvCxnSpPr>
        <p:spPr>
          <a:xfrm rot="10800000">
            <a:off x="2232424" y="3657750"/>
            <a:ext cx="12000" cy="213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64" name="Shape 264"/>
          <p:cNvCxnSpPr/>
          <p:nvPr/>
        </p:nvCxnSpPr>
        <p:spPr>
          <a:xfrm rot="10800000">
            <a:off x="2090050" y="3586325"/>
            <a:ext cx="142499" cy="59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65" name="Shape 265"/>
          <p:cNvCxnSpPr/>
          <p:nvPr/>
        </p:nvCxnSpPr>
        <p:spPr>
          <a:xfrm rot="10800000" flipH="1">
            <a:off x="2244425" y="3562625"/>
            <a:ext cx="118799" cy="8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66" name="Shape 266"/>
          <p:cNvCxnSpPr/>
          <p:nvPr/>
        </p:nvCxnSpPr>
        <p:spPr>
          <a:xfrm rot="10800000" flipH="1">
            <a:off x="2125675" y="3550649"/>
            <a:ext cx="225599" cy="35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67" name="Shape 267"/>
          <p:cNvCxnSpPr/>
          <p:nvPr/>
        </p:nvCxnSpPr>
        <p:spPr>
          <a:xfrm rot="10800000">
            <a:off x="1852600" y="3740800"/>
            <a:ext cx="23699" cy="249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68" name="Shape 268"/>
          <p:cNvCxnSpPr/>
          <p:nvPr/>
        </p:nvCxnSpPr>
        <p:spPr>
          <a:xfrm rot="10800000">
            <a:off x="1686300" y="3657499"/>
            <a:ext cx="142499" cy="95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69" name="Shape 269"/>
          <p:cNvCxnSpPr/>
          <p:nvPr/>
        </p:nvCxnSpPr>
        <p:spPr>
          <a:xfrm rot="10800000" flipH="1">
            <a:off x="1840675" y="3645800"/>
            <a:ext cx="154500" cy="106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70" name="Shape 270"/>
          <p:cNvCxnSpPr/>
          <p:nvPr/>
        </p:nvCxnSpPr>
        <p:spPr>
          <a:xfrm rot="10800000" flipH="1">
            <a:off x="1710050" y="3645599"/>
            <a:ext cx="284999" cy="12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71" name="Shape 271"/>
          <p:cNvCxnSpPr/>
          <p:nvPr/>
        </p:nvCxnSpPr>
        <p:spPr>
          <a:xfrm rot="10800000">
            <a:off x="1448800" y="3693200"/>
            <a:ext cx="0" cy="201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72" name="Shape 272"/>
          <p:cNvCxnSpPr/>
          <p:nvPr/>
        </p:nvCxnSpPr>
        <p:spPr>
          <a:xfrm rot="10800000">
            <a:off x="1318300" y="3633925"/>
            <a:ext cx="130499" cy="106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73" name="Shape 273"/>
          <p:cNvCxnSpPr/>
          <p:nvPr/>
        </p:nvCxnSpPr>
        <p:spPr>
          <a:xfrm rot="10800000" flipH="1">
            <a:off x="1425050" y="3645750"/>
            <a:ext cx="130499" cy="8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74" name="Shape 274"/>
          <p:cNvCxnSpPr/>
          <p:nvPr/>
        </p:nvCxnSpPr>
        <p:spPr>
          <a:xfrm>
            <a:off x="1318150" y="3633850"/>
            <a:ext cx="2732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75" name="Shape 275"/>
          <p:cNvCxnSpPr/>
          <p:nvPr/>
        </p:nvCxnSpPr>
        <p:spPr>
          <a:xfrm rot="10800000">
            <a:off x="2030675" y="3420150"/>
            <a:ext cx="0" cy="166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76" name="Shape 276"/>
          <p:cNvCxnSpPr/>
          <p:nvPr/>
        </p:nvCxnSpPr>
        <p:spPr>
          <a:xfrm rot="10800000">
            <a:off x="1947449" y="3336925"/>
            <a:ext cx="95100" cy="118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77" name="Shape 277"/>
          <p:cNvCxnSpPr/>
          <p:nvPr/>
        </p:nvCxnSpPr>
        <p:spPr>
          <a:xfrm rot="10800000" flipH="1">
            <a:off x="2042550" y="3289600"/>
            <a:ext cx="106799" cy="130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78" name="Shape 278"/>
          <p:cNvCxnSpPr/>
          <p:nvPr/>
        </p:nvCxnSpPr>
        <p:spPr>
          <a:xfrm rot="10800000" flipH="1">
            <a:off x="1947550" y="3289399"/>
            <a:ext cx="201899" cy="35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79" name="Shape 279"/>
          <p:cNvCxnSpPr/>
          <p:nvPr/>
        </p:nvCxnSpPr>
        <p:spPr>
          <a:xfrm rot="10800000">
            <a:off x="1591300" y="3372750"/>
            <a:ext cx="0" cy="213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80" name="Shape 280"/>
          <p:cNvCxnSpPr/>
          <p:nvPr/>
        </p:nvCxnSpPr>
        <p:spPr>
          <a:xfrm rot="10800000">
            <a:off x="1436875" y="3265624"/>
            <a:ext cx="118799" cy="95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81" name="Shape 281"/>
          <p:cNvCxnSpPr/>
          <p:nvPr/>
        </p:nvCxnSpPr>
        <p:spPr>
          <a:xfrm rot="10800000" flipH="1">
            <a:off x="1603175" y="3241975"/>
            <a:ext cx="154500" cy="142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82" name="Shape 282"/>
          <p:cNvCxnSpPr/>
          <p:nvPr/>
        </p:nvCxnSpPr>
        <p:spPr>
          <a:xfrm rot="10800000" flipH="1">
            <a:off x="1413175" y="3241849"/>
            <a:ext cx="415500" cy="12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On-screen Show (16:9)</PresentationFormat>
  <Paragraphs>17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steps</vt:lpstr>
      <vt:lpstr>Legacy of the Babylonian</vt:lpstr>
      <vt:lpstr>Slide 2</vt:lpstr>
      <vt:lpstr>Slide 3</vt:lpstr>
      <vt:lpstr>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Legacy of the Babylonian</dc:title>
  <cp:lastModifiedBy>Lenovo User</cp:lastModifiedBy>
  <cp:revision>1</cp:revision>
  <dcterms:modified xsi:type="dcterms:W3CDTF">2014-06-20T14:43:51Z</dcterms:modified>
</cp:coreProperties>
</file>