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acc.edu/~scotz47781/mat120/notes/factoring/grouping/grouping_practic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moop.com/polynomials/group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Factoring ( by Grouping)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0"/>
              <a:t>When we use FOIL to multiply two binomials, we multiply the first, outside, inside, and last terms to get four products: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(</a:t>
            </a:r>
            <a:r>
              <a:rPr lang="en" sz="1800" i="1"/>
              <a:t>x</a:t>
            </a:r>
            <a:r>
              <a:rPr lang="en" sz="1800"/>
              <a:t> + </a:t>
            </a:r>
            <a:r>
              <a:rPr lang="en" sz="1800" i="1"/>
              <a:t>y</a:t>
            </a:r>
            <a:r>
              <a:rPr lang="en" sz="1800"/>
              <a:t>)(</a:t>
            </a:r>
            <a:r>
              <a:rPr lang="en" sz="1800" i="1"/>
              <a:t>a</a:t>
            </a:r>
            <a:r>
              <a:rPr lang="en" sz="1800"/>
              <a:t> + </a:t>
            </a:r>
            <a:r>
              <a:rPr lang="en" sz="1800" i="1"/>
              <a:t>b</a:t>
            </a:r>
            <a:r>
              <a:rPr lang="en" sz="1800"/>
              <a:t>) =</a:t>
            </a:r>
            <a:r>
              <a:rPr lang="en" sz="1800" i="1"/>
              <a:t> ax</a:t>
            </a:r>
            <a:r>
              <a:rPr lang="en" sz="1800"/>
              <a:t> + </a:t>
            </a:r>
            <a:r>
              <a:rPr lang="en" sz="1800" i="1"/>
              <a:t>bx</a:t>
            </a:r>
            <a:r>
              <a:rPr lang="en" sz="1800"/>
              <a:t> + </a:t>
            </a:r>
            <a:r>
              <a:rPr lang="en" sz="1800" i="1"/>
              <a:t>ay</a:t>
            </a:r>
            <a:r>
              <a:rPr lang="en" sz="1800"/>
              <a:t> + </a:t>
            </a:r>
            <a:r>
              <a:rPr lang="en" sz="1800" i="1"/>
              <a:t>by</a:t>
            </a:r>
            <a:r>
              <a:rPr lang="en" sz="180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sz="11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Sometimes we have no choice but to use this method, but other times we can simplify and arrive at a final answer with a smaller number of terms instead. Since we know how big you are on smaller numbers of things, we will let you know how.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Factoring by grouping is like "undistributing.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 easy way to factor  by grouping is when you have 4 terms of polynomial whose first 2 terms have their own common factor.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Example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 quick and easy example to show the basic.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step 1  xy + 2y + 3x + 6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step 2 y(x + 2) 3(x + 2)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step 3 (x + 2)(y + 3)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                    or 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          (y + 3)(x + 2)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link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http://www.mesacc.edu/~scotz47781/mat120/notes/factoring/grouping/grouping_practice.html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http://www.shmoop.com/polynomials/grouping.html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(16:9)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swiss</vt:lpstr>
      <vt:lpstr>Factoring ( by Grouping)</vt:lpstr>
      <vt:lpstr>When we use FOIL to multiply two binomials, we multiply the first, outside, inside, and last terms to get four products:</vt:lpstr>
      <vt:lpstr> Example</vt:lpstr>
      <vt:lpstr>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( by Grouping)</dc:title>
  <cp:lastModifiedBy>Lenovo User</cp:lastModifiedBy>
  <cp:revision>1</cp:revision>
  <dcterms:modified xsi:type="dcterms:W3CDTF">2014-06-20T14:30:34Z</dcterms:modified>
</cp:coreProperties>
</file>