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7A5F2E-36E6-4321-9F34-845118525C4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0FEC45-21E7-4AC7-BC5B-625BF7A9D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Gerald, </a:t>
            </a:r>
            <a:r>
              <a:rPr lang="en-US" dirty="0" err="1" smtClean="0"/>
              <a:t>Durosca</a:t>
            </a:r>
            <a:endParaRPr lang="en-US" dirty="0" smtClean="0"/>
          </a:p>
          <a:p>
            <a:r>
              <a:rPr lang="en-US" dirty="0" smtClean="0"/>
              <a:t>1/17/13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2057400"/>
            <a:ext cx="510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	</a:t>
            </a:r>
            <a:r>
              <a:rPr lang="en-US" sz="4400" dirty="0" smtClean="0"/>
              <a:t>Phase Change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“ it’s PHYSICAL”</a:t>
            </a:r>
          </a:p>
          <a:p>
            <a:endParaRPr lang="en-US" sz="4400" dirty="0"/>
          </a:p>
        </p:txBody>
      </p:sp>
      <p:pic>
        <p:nvPicPr>
          <p:cNvPr id="10" name="~PP3075.WAV">
            <a:hlinkClick r:id="" action="ppaction://media"/>
          </p:cNvPr>
          <p:cNvPicPr>
            <a:picLocks noRot="1" noChangeAspect="1"/>
          </p:cNvPicPr>
          <p:nvPr>
            <a:wavAudioFile r:embed="rId1" name="~PP3075.WAV"/>
          </p:nvPr>
        </p:nvPicPr>
        <p:blipFill>
          <a:blip r:embed="rId3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to 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solid turns to a liquid it melts.</a:t>
            </a:r>
          </a:p>
          <a:p>
            <a:r>
              <a:rPr lang="en-US" dirty="0" smtClean="0"/>
              <a:t>The particles are not pack tight together any more.</a:t>
            </a:r>
          </a:p>
          <a:p>
            <a:r>
              <a:rPr lang="en-US" dirty="0" smtClean="0"/>
              <a:t>In the liquid phase they more kinetic and a little space to move.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28600" y="5105400"/>
            <a:ext cx="27432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go back</a:t>
            </a:r>
            <a:endParaRPr lang="en-US" dirty="0"/>
          </a:p>
        </p:txBody>
      </p:sp>
      <p:sp>
        <p:nvSpPr>
          <p:cNvPr id="8" name="Right Arrow 7">
            <a:hlinkClick r:id="rId4" action="ppaction://hlinksldjump"/>
          </p:cNvPr>
          <p:cNvSpPr/>
          <p:nvPr/>
        </p:nvSpPr>
        <p:spPr>
          <a:xfrm>
            <a:off x="3962400" y="5181600"/>
            <a:ext cx="3352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go forward</a:t>
            </a:r>
            <a:endParaRPr lang="en-US" dirty="0"/>
          </a:p>
        </p:txBody>
      </p:sp>
      <p:pic>
        <p:nvPicPr>
          <p:cNvPr id="9" name="~PP3802.WAV">
            <a:hlinkClick r:id="" action="ppaction://media"/>
          </p:cNvPr>
          <p:cNvPicPr>
            <a:picLocks noRot="1" noChangeAspect="1"/>
          </p:cNvPicPr>
          <p:nvPr>
            <a:wavAudioFile r:embed="rId1" name="~PP3802.WAV"/>
          </p:nvPr>
        </p:nvPicPr>
        <p:blipFill>
          <a:blip r:embed="rId5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86200" y="1981200"/>
            <a:ext cx="3886200" cy="2895600"/>
          </a:xfrm>
        </p:spPr>
      </p:pic>
      <p:pic>
        <p:nvPicPr>
          <p:cNvPr id="1027" name="Picture 3" descr="C:\Documents and Settings\329000\Local Settings\Temporary Internet Files\Content.IE5\YJ6RI704\MC90001291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953000"/>
            <a:ext cx="1447800" cy="1455725"/>
          </a:xfrm>
          <a:prstGeom prst="rect">
            <a:avLst/>
          </a:prstGeom>
          <a:noFill/>
        </p:spPr>
      </p:pic>
      <p:pic>
        <p:nvPicPr>
          <p:cNvPr id="7" name="~PP3347.WAV">
            <a:hlinkClick r:id="" action="ppaction://media"/>
          </p:cNvPr>
          <p:cNvPicPr>
            <a:picLocks noRot="1" noChangeAspect="1"/>
          </p:cNvPicPr>
          <p:nvPr>
            <a:wavAudioFile r:embed="rId1" name="~PP3347.WAV"/>
          </p:nvPr>
        </p:nvPicPr>
        <p:blipFill>
          <a:blip r:embed="rId5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20040"/>
            <a:ext cx="4495800" cy="1143000"/>
          </a:xfrm>
        </p:spPr>
        <p:txBody>
          <a:bodyPr/>
          <a:lstStyle/>
          <a:p>
            <a:r>
              <a:rPr lang="en-US" dirty="0" smtClean="0"/>
              <a:t>Liquid to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liquid turns to a gas it evaporates.</a:t>
            </a:r>
          </a:p>
          <a:p>
            <a:r>
              <a:rPr lang="en-US" dirty="0" smtClean="0"/>
              <a:t>When liquid evaporates the particles have a lot more space to move around they hit each other less.</a:t>
            </a:r>
          </a:p>
          <a:p>
            <a:r>
              <a:rPr lang="en-US" dirty="0" smtClean="0"/>
              <a:t>A gas phase has more kinetic energy because of the more space it has.</a:t>
            </a:r>
            <a:endParaRPr lang="en-US" dirty="0"/>
          </a:p>
        </p:txBody>
      </p:sp>
      <p:pic>
        <p:nvPicPr>
          <p:cNvPr id="4" name="~PP2798.WAV">
            <a:hlinkClick r:id="" action="ppaction://media"/>
          </p:cNvPr>
          <p:cNvPicPr>
            <a:picLocks noRot="1" noChangeAspect="1"/>
          </p:cNvPicPr>
          <p:nvPr>
            <a:wavAudioFile r:embed="rId1" name="~PP2798.WAV"/>
          </p:nvPr>
        </p:nvPicPr>
        <p:blipFill>
          <a:blip r:embed="rId3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828800"/>
            <a:ext cx="6477000" cy="3066257"/>
          </a:xfrm>
        </p:spPr>
      </p:pic>
      <p:pic>
        <p:nvPicPr>
          <p:cNvPr id="5" name="~PP2483.WAV">
            <a:hlinkClick r:id="" action="ppaction://media"/>
          </p:cNvPr>
          <p:cNvPicPr>
            <a:picLocks noRot="1" noChangeAspect="1"/>
          </p:cNvPicPr>
          <p:nvPr>
            <a:wavAudioFile r:embed="rId1" name="~PP2483.WAV"/>
          </p:nvPr>
        </p:nvPicPr>
        <p:blipFill>
          <a:blip r:embed="rId4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20040"/>
            <a:ext cx="4419600" cy="1143000"/>
          </a:xfrm>
        </p:spPr>
        <p:txBody>
          <a:bodyPr/>
          <a:lstStyle/>
          <a:p>
            <a:r>
              <a:rPr lang="en-US" dirty="0" smtClean="0"/>
              <a:t>Gas to a liquid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gas turns to a liquid it is called condensation.</a:t>
            </a:r>
          </a:p>
          <a:p>
            <a:r>
              <a:rPr lang="en-US" dirty="0" smtClean="0"/>
              <a:t>Condensation is when the gas turns back into the liquid phase.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057400"/>
            <a:ext cx="6324600" cy="3429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20040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Liquid to 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liquid turns back to a solid it freezes.</a:t>
            </a:r>
          </a:p>
          <a:p>
            <a:r>
              <a:rPr lang="en-US" dirty="0" smtClean="0"/>
              <a:t>When it freezes the particles get pack tight together again to keep it solid.</a:t>
            </a:r>
          </a:p>
          <a:p>
            <a:r>
              <a:rPr lang="en-US" dirty="0" smtClean="0"/>
              <a:t>Now there is less kinetic energy.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160</Words>
  <Application>Microsoft Office PowerPoint</Application>
  <PresentationFormat>On-screen Show (4:3)</PresentationFormat>
  <Paragraphs>21</Paragraphs>
  <Slides>8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Slide 1</vt:lpstr>
      <vt:lpstr>Solid to Liquid</vt:lpstr>
      <vt:lpstr>Slide 3</vt:lpstr>
      <vt:lpstr>Liquid to gas</vt:lpstr>
      <vt:lpstr>Slide 5</vt:lpstr>
      <vt:lpstr>Gas to a liquid</vt:lpstr>
      <vt:lpstr>Slide 7</vt:lpstr>
      <vt:lpstr>Liquid to solid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8</cp:revision>
  <dcterms:created xsi:type="dcterms:W3CDTF">2013-01-17T14:15:04Z</dcterms:created>
  <dcterms:modified xsi:type="dcterms:W3CDTF">2013-01-18T14:41:54Z</dcterms:modified>
</cp:coreProperties>
</file>